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02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87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74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472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825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79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5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36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58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81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92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88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5FA3A85-28AB-4102-8ADF-97537011BC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452"/>
          <a:stretch/>
        </p:blipFill>
        <p:spPr>
          <a:xfrm>
            <a:off x="-32" y="10"/>
            <a:ext cx="12192031" cy="491506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B4FB531-34DA-4777-9BD5-5B885DC38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15076"/>
            <a:ext cx="12188952" cy="1942924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5CBA8-999A-462B-8F03-51CF76CA0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675" y="5120639"/>
            <a:ext cx="7137263" cy="1280161"/>
          </a:xfrm>
        </p:spPr>
        <p:txBody>
          <a:bodyPr anchor="ctr">
            <a:normAutofit/>
          </a:bodyPr>
          <a:lstStyle/>
          <a:p>
            <a:pPr algn="r"/>
            <a:r>
              <a:rPr lang="en-US" b="1" dirty="0">
                <a:solidFill>
                  <a:srgbClr val="FFFFFF"/>
                </a:solidFill>
              </a:rPr>
              <a:t>Feedback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72F57D-C8DB-46D1-9F1D-2409D38E41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9580" y="5120639"/>
            <a:ext cx="3073745" cy="1280160"/>
          </a:xfrm>
        </p:spPr>
        <p:txBody>
          <a:bodyPr anchor="ctr">
            <a:noAutofit/>
          </a:bodyPr>
          <a:lstStyle/>
          <a:p>
            <a:r>
              <a:rPr lang="en-US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Thunberg piece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5B557D3-D7B4-404B-84A1-9BD182BE5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7532813" y="5760720"/>
            <a:ext cx="11887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202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54898-3D94-46D4-BCBB-D66DB68B3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50419-7670-44A7-8F58-A07293E50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6655242" cy="5646208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accent6"/>
                </a:solidFill>
              </a:rPr>
              <a:t>Thesis</a:t>
            </a:r>
            <a:r>
              <a:rPr lang="en-US" sz="3200" b="1" dirty="0"/>
              <a:t> needs the action principle; what does Thunberg want her audience to do (“to take action” is too vague!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accent6"/>
                </a:solidFill>
              </a:rPr>
              <a:t>Topic Sentences</a:t>
            </a:r>
            <a:r>
              <a:rPr lang="en-US" sz="3200" b="1" dirty="0"/>
              <a:t>: Preview the device, reflect the overall goal/action principle/transition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5951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C7DA0B-1DFC-4146-8BCF-C0FF50CD1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EVIDENCE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F3F97-7066-4CD0-A1D5-B566F04F5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164123"/>
            <a:ext cx="6467673" cy="6447691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Cite!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In your real paper, be sure to place </a:t>
            </a:r>
            <a:r>
              <a:rPr lang="en-US" sz="3200" b="1" dirty="0">
                <a:solidFill>
                  <a:schemeClr val="accent6"/>
                </a:solidFill>
              </a:rPr>
              <a:t>citation at end </a:t>
            </a:r>
            <a:r>
              <a:rPr lang="en-US" sz="3200" b="1" dirty="0"/>
              <a:t>of sentence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Be sure to work more with </a:t>
            </a:r>
            <a:r>
              <a:rPr lang="en-US" sz="3200" b="1" dirty="0" err="1">
                <a:solidFill>
                  <a:schemeClr val="accent6"/>
                </a:solidFill>
              </a:rPr>
              <a:t>snippets</a:t>
            </a:r>
            <a:r>
              <a:rPr lang="en-US" sz="3200" b="1" dirty="0" err="1">
                <a:sym typeface="Wingdings" panose="05000000000000000000" pitchFamily="2" charset="2"/>
              </a:rPr>
              <a:t>try</a:t>
            </a:r>
            <a:r>
              <a:rPr lang="en-US" sz="3200" b="1" dirty="0">
                <a:sym typeface="Wingdings" panose="05000000000000000000" pitchFamily="2" charset="2"/>
              </a:rPr>
              <a:t> taking a key piece of the evidence and embedding it in a sentence that paraphrases/ contextualizes (return to the sample MLK “venue” paragraph for a model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23377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53F0D4-8A22-4F62-A7DE-9F48E7CEA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CONTENT/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4400" dirty="0">
                <a:solidFill>
                  <a:srgbClr val="FFFFFF"/>
                </a:solidFill>
              </a:rPr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BDA26-81B9-40F8-BD0E-9F950E1B1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6678688" cy="5646208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Discuss the function of the device in that part of the speech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Be sure to link it to the overall purpose/goal/ action principle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As you relate to the thesis, “to take action” is too vague for significance</a:t>
            </a:r>
          </a:p>
        </p:txBody>
      </p:sp>
    </p:spTree>
    <p:extLst>
      <p:ext uri="{BB962C8B-B14F-4D97-AF65-F5344CB8AC3E}">
        <p14:creationId xmlns:p14="http://schemas.microsoft.com/office/powerpoint/2010/main" val="3889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B5E55C-3F29-4022-80C3-D305AF35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MISCELLANEOUS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79847-0612-48AE-8EC9-532B2DB97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Use speaker’s LAST name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Watch your own personal word jails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/>
              <a:t>Avoid 1</a:t>
            </a:r>
            <a:r>
              <a:rPr lang="en-US" sz="3600" b="1" baseline="30000" dirty="0"/>
              <a:t>st</a:t>
            </a:r>
            <a:r>
              <a:rPr lang="en-US" sz="3600" b="1" dirty="0"/>
              <a:t> and 2</a:t>
            </a:r>
            <a:r>
              <a:rPr lang="en-US" sz="3600" b="1" baseline="30000" dirty="0"/>
              <a:t>nd</a:t>
            </a:r>
            <a:r>
              <a:rPr lang="en-US" sz="3600" b="1" dirty="0"/>
              <a:t> POV in analytical writing</a:t>
            </a:r>
          </a:p>
          <a:p>
            <a:pPr marL="0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4941299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3341"/>
      </a:dk2>
      <a:lt2>
        <a:srgbClr val="E8E2E2"/>
      </a:lt2>
      <a:accent1>
        <a:srgbClr val="21B1BB"/>
      </a:accent1>
      <a:accent2>
        <a:srgbClr val="177AD5"/>
      </a:accent2>
      <a:accent3>
        <a:srgbClr val="374AE8"/>
      </a:accent3>
      <a:accent4>
        <a:srgbClr val="6D3BDB"/>
      </a:accent4>
      <a:accent5>
        <a:srgbClr val="B329E7"/>
      </a:accent5>
      <a:accent6>
        <a:srgbClr val="D517B9"/>
      </a:accent6>
      <a:hlink>
        <a:srgbClr val="C55952"/>
      </a:hlink>
      <a:folHlink>
        <a:srgbClr val="7F7F7F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163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Georgia Pro Cond Light</vt:lpstr>
      <vt:lpstr>Speak Pro</vt:lpstr>
      <vt:lpstr>RetrospectVTI</vt:lpstr>
      <vt:lpstr>Feedback</vt:lpstr>
      <vt:lpstr>FOCUS</vt:lpstr>
      <vt:lpstr>EVIDENCE</vt:lpstr>
      <vt:lpstr>CONTENT/ ANALYSIS</vt:lpstr>
      <vt:lpstr>MISCELLANEOUS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</dc:title>
  <dc:creator>REMAR, COLLEEN</dc:creator>
  <cp:lastModifiedBy>REMAR, COLLEEN</cp:lastModifiedBy>
  <cp:revision>4</cp:revision>
  <dcterms:created xsi:type="dcterms:W3CDTF">2019-10-03T12:12:51Z</dcterms:created>
  <dcterms:modified xsi:type="dcterms:W3CDTF">2019-10-03T12:23:22Z</dcterms:modified>
</cp:coreProperties>
</file>